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39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28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45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39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87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2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61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61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21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86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11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69455-387E-4236-AB49-E2A4CF9A461C}" type="datetimeFigureOut">
              <a:rPr lang="ru-RU" smtClean="0"/>
              <a:t>20.02.2024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02E53-D783-49FD-8147-83E2152DE7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72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2%20&#1101;&#1090;&#1072;&#1078;.xlsx" TargetMode="External"/><Relationship Id="rId3" Type="http://schemas.openxmlformats.org/officeDocument/2006/relationships/slide" Target="slide2.xml"/><Relationship Id="rId7" Type="http://schemas.openxmlformats.org/officeDocument/2006/relationships/hyperlink" Target="spisok_starost_2023.docx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37" y="275478"/>
            <a:ext cx="9421904" cy="6148711"/>
          </a:xfrm>
        </p:spPr>
      </p:pic>
      <p:sp>
        <p:nvSpPr>
          <p:cNvPr id="6" name="Скругленный прямоугольник 5"/>
          <p:cNvSpPr/>
          <p:nvPr/>
        </p:nvSpPr>
        <p:spPr>
          <a:xfrm>
            <a:off x="3603812" y="1057835"/>
            <a:ext cx="1192306" cy="6328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406588" y="178662"/>
            <a:ext cx="1864659" cy="430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263153" y="178662"/>
            <a:ext cx="2008094" cy="574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hlinkClick r:id="rId3" action="ppaction://hlinksldjump"/>
          </p:cNvPr>
          <p:cNvSpPr/>
          <p:nvPr/>
        </p:nvSpPr>
        <p:spPr>
          <a:xfrm>
            <a:off x="3263153" y="178662"/>
            <a:ext cx="2008094" cy="574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070847" y="2088776"/>
            <a:ext cx="1694329" cy="502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hlinkClick r:id="rId4" action="ppaction://hlinksldjump"/>
          </p:cNvPr>
          <p:cNvSpPr/>
          <p:nvPr/>
        </p:nvSpPr>
        <p:spPr>
          <a:xfrm>
            <a:off x="8489576" y="3783106"/>
            <a:ext cx="1281953" cy="56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hlinkClick r:id="rId5" action="ppaction://hlinksldjump"/>
          </p:cNvPr>
          <p:cNvSpPr/>
          <p:nvPr/>
        </p:nvSpPr>
        <p:spPr>
          <a:xfrm>
            <a:off x="2070847" y="2088776"/>
            <a:ext cx="1819835" cy="591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hlinkClick r:id="rId6" action="ppaction://hlinksldjump"/>
          </p:cNvPr>
          <p:cNvSpPr/>
          <p:nvPr/>
        </p:nvSpPr>
        <p:spPr>
          <a:xfrm>
            <a:off x="3487271" y="1174376"/>
            <a:ext cx="1219200" cy="636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>
            <a:hlinkClick r:id="rId7" action="ppaction://hlinkfile"/>
          </p:cNvPr>
          <p:cNvSpPr/>
          <p:nvPr/>
        </p:nvSpPr>
        <p:spPr>
          <a:xfrm>
            <a:off x="4796118" y="2303929"/>
            <a:ext cx="1174376" cy="5647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4240306" y="3854824"/>
            <a:ext cx="121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800" dirty="0" smtClean="0"/>
          </a:p>
          <a:p>
            <a:endParaRPr lang="ru-RU" sz="800" dirty="0" smtClean="0"/>
          </a:p>
          <a:p>
            <a:endParaRPr lang="ru-RU" sz="800" dirty="0" smtClean="0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750423" y="3839127"/>
            <a:ext cx="1093694" cy="4930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6750423" y="3839127"/>
            <a:ext cx="1174377" cy="5087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>
            <a:hlinkClick r:id="rId8" action="ppaction://hlinkfile"/>
          </p:cNvPr>
          <p:cNvSpPr/>
          <p:nvPr/>
        </p:nvSpPr>
        <p:spPr>
          <a:xfrm>
            <a:off x="6750423" y="3783106"/>
            <a:ext cx="1093694" cy="5647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7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пишу требования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98879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проверяем комнату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63718" cy="6898186"/>
          </a:xfrm>
        </p:spPr>
      </p:pic>
    </p:spTree>
    <p:extLst>
      <p:ext uri="{BB962C8B-B14F-4D97-AF65-F5344CB8AC3E}">
        <p14:creationId xmlns:p14="http://schemas.microsoft.com/office/powerpoint/2010/main" val="283631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проверяем блок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700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проверяем микроволновку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34627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приносим средства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79950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моем зеркало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0544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моем раковину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58976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моем микроволновку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09397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Широкоэкранный</PresentationFormat>
  <Paragraphs>1</Paragraphs>
  <Slides>9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4</cp:revision>
  <dcterms:created xsi:type="dcterms:W3CDTF">2024-02-20T15:46:27Z</dcterms:created>
  <dcterms:modified xsi:type="dcterms:W3CDTF">2024-02-20T16:29:50Z</dcterms:modified>
</cp:coreProperties>
</file>